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2" r:id="rId14"/>
    <p:sldId id="264" r:id="rId15"/>
    <p:sldId id="263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D920D-A162-4ABD-B343-7B75603FA538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FDCAF-E5ED-4EED-8CD6-D6BD8EE8AF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2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FDCAF-E5ED-4EED-8CD6-D6BD8EE8AF1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412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Технологии разработки программного обеспечения наземных средств ЗРС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№1. Общие сведения о курсе. Современные ЗРС.</a:t>
            </a:r>
          </a:p>
        </p:txBody>
      </p:sp>
    </p:spTree>
    <p:extLst>
      <p:ext uri="{BB962C8B-B14F-4D97-AF65-F5344CB8AC3E}">
        <p14:creationId xmlns:p14="http://schemas.microsoft.com/office/powerpoint/2010/main" val="2351491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68413"/>
            <a:ext cx="7312025" cy="488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3F5B798-72B0-41FC-A9E9-5258802E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8721"/>
            <a:ext cx="8928991" cy="827991"/>
          </a:xfrm>
        </p:spPr>
        <p:txBody>
          <a:bodyPr>
            <a:normAutofit fontScale="90000"/>
          </a:bodyPr>
          <a:lstStyle/>
          <a:p>
            <a:r>
              <a:rPr lang="ru-RU" dirty="0"/>
              <a:t>Многофункциональный радиолокатор</a:t>
            </a:r>
          </a:p>
        </p:txBody>
      </p:sp>
    </p:spTree>
    <p:extLst>
      <p:ext uri="{BB962C8B-B14F-4D97-AF65-F5344CB8AC3E}">
        <p14:creationId xmlns:p14="http://schemas.microsoft.com/office/powerpoint/2010/main" val="212761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1E5208-DBA8-4CA3-81D9-B168C9E451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43695"/>
            <a:ext cx="7916286" cy="5452073"/>
          </a:xfrm>
          <a:prstGeom prst="rect">
            <a:avLst/>
          </a:prstGeom>
        </p:spPr>
      </p:pic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8100000">
            <a:off x="4221955" y="5071748"/>
            <a:ext cx="700088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2280" y="1844824"/>
            <a:ext cx="7127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5FB339-88BA-450D-B243-B1E1EF9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Задачи ПО МФР</a:t>
            </a:r>
          </a:p>
        </p:txBody>
      </p:sp>
    </p:spTree>
    <p:extLst>
      <p:ext uri="{BB962C8B-B14F-4D97-AF65-F5344CB8AC3E}">
        <p14:creationId xmlns:p14="http://schemas.microsoft.com/office/powerpoint/2010/main" val="127426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t="20139" r="13348" b="6636"/>
          <a:stretch>
            <a:fillRect/>
          </a:stretch>
        </p:blipFill>
        <p:spPr bwMode="auto">
          <a:xfrm>
            <a:off x="996206" y="1391196"/>
            <a:ext cx="7284194" cy="484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A3BE9BD-382F-41EE-AE31-DC18700F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Пусковая установка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227963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компьютерной имитационной модели ЗРС</a:t>
            </a:r>
          </a:p>
          <a:p>
            <a:pPr lvl="1"/>
            <a:r>
              <a:rPr lang="ru-RU" dirty="0"/>
              <a:t>Модель воздушной обстановки</a:t>
            </a:r>
          </a:p>
          <a:p>
            <a:pPr lvl="1"/>
            <a:r>
              <a:rPr lang="ru-RU" dirty="0"/>
              <a:t>Модель радиолокатора</a:t>
            </a:r>
          </a:p>
          <a:p>
            <a:pPr lvl="1"/>
            <a:r>
              <a:rPr lang="ru-RU" dirty="0"/>
              <a:t>Модель ПБУ</a:t>
            </a:r>
          </a:p>
          <a:p>
            <a:pPr lvl="1"/>
            <a:r>
              <a:rPr lang="ru-RU" dirty="0"/>
              <a:t>Модель ЗУР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1281F3-EE85-4104-A776-23ACE4CC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Практическая задача</a:t>
            </a:r>
          </a:p>
        </p:txBody>
      </p:sp>
    </p:spTree>
    <p:extLst>
      <p:ext uri="{BB962C8B-B14F-4D97-AF65-F5344CB8AC3E}">
        <p14:creationId xmlns:p14="http://schemas.microsoft.com/office/powerpoint/2010/main" val="338056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Основные этапы выполнения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Распределение задач – март</a:t>
            </a:r>
          </a:p>
          <a:p>
            <a:pPr lvl="1"/>
            <a:r>
              <a:rPr lang="ru-RU" dirty="0"/>
              <a:t>Формирование архитектуры – апрель</a:t>
            </a:r>
          </a:p>
          <a:p>
            <a:pPr lvl="1"/>
            <a:r>
              <a:rPr lang="ru-RU" dirty="0"/>
              <a:t>Разработка ПО – начало мая</a:t>
            </a:r>
          </a:p>
          <a:p>
            <a:pPr lvl="1"/>
            <a:r>
              <a:rPr lang="ru-RU" dirty="0"/>
              <a:t>Отчет + сдача – середина мая</a:t>
            </a:r>
            <a:endParaRPr lang="en-US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12920EF-C881-4CF8-B1C3-2421D0DB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Практическая задача</a:t>
            </a:r>
          </a:p>
        </p:txBody>
      </p:sp>
    </p:spTree>
    <p:extLst>
      <p:ext uri="{BB962C8B-B14F-4D97-AF65-F5344CB8AC3E}">
        <p14:creationId xmlns:p14="http://schemas.microsoft.com/office/powerpoint/2010/main" val="331122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/ Python, Qt</a:t>
            </a:r>
          </a:p>
          <a:p>
            <a:r>
              <a:rPr lang="ru-RU" dirty="0"/>
              <a:t>Система контроля версий </a:t>
            </a:r>
            <a:r>
              <a:rPr lang="en-US" dirty="0"/>
              <a:t>SVN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2E60CBB-E13B-4871-9A93-D6784F37F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Инструменты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399528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Цели курса</a:t>
            </a:r>
            <a:endParaRPr lang="en-US" dirty="0"/>
          </a:p>
          <a:p>
            <a:pPr lvl="1"/>
            <a:r>
              <a:rPr lang="ru-RU" dirty="0"/>
              <a:t>Изучить основы разработки ПО сложных распределенных технических систем на примере ПО наземных средств ЗРС</a:t>
            </a:r>
          </a:p>
          <a:p>
            <a:pPr lvl="1"/>
            <a:r>
              <a:rPr lang="ru-RU" dirty="0"/>
              <a:t>Изучить основы командной разработки ПО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BCCE882-762D-41A6-8D88-05DDDAE1B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Общие сведения о курсе</a:t>
            </a:r>
          </a:p>
        </p:txBody>
      </p:sp>
    </p:spTree>
    <p:extLst>
      <p:ext uri="{BB962C8B-B14F-4D97-AF65-F5344CB8AC3E}">
        <p14:creationId xmlns:p14="http://schemas.microsoft.com/office/powerpoint/2010/main" val="1625673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81538"/>
            <a:ext cx="8229600" cy="4525963"/>
          </a:xfrm>
        </p:spPr>
        <p:txBody>
          <a:bodyPr>
            <a:normAutofit/>
          </a:bodyPr>
          <a:lstStyle/>
          <a:p>
            <a:r>
              <a:rPr lang="ru-RU" dirty="0"/>
              <a:t>Структура курса</a:t>
            </a:r>
          </a:p>
          <a:p>
            <a:pPr lvl="1"/>
            <a:r>
              <a:rPr lang="ru-RU" dirty="0"/>
              <a:t>Теоретическая часть</a:t>
            </a:r>
          </a:p>
          <a:p>
            <a:pPr lvl="1"/>
            <a:r>
              <a:rPr lang="ru-RU" dirty="0"/>
              <a:t>Практическая часть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9FD91F6-2A14-4B31-B8C1-FF36BFA90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Общие сведения о курсе</a:t>
            </a:r>
          </a:p>
        </p:txBody>
      </p:sp>
    </p:spTree>
    <p:extLst>
      <p:ext uri="{BB962C8B-B14F-4D97-AF65-F5344CB8AC3E}">
        <p14:creationId xmlns:p14="http://schemas.microsoft.com/office/powerpoint/2010/main" val="266531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Структура курса – теоретическая часть</a:t>
            </a:r>
            <a:endParaRPr lang="en-US" dirty="0"/>
          </a:p>
          <a:p>
            <a:pPr lvl="1"/>
            <a:r>
              <a:rPr lang="ru-RU" sz="2400" dirty="0"/>
              <a:t>Моделирование в задачах разработки ПО средств ЗРС, основные технологические этапы разработки ПО средств ЗРС</a:t>
            </a:r>
          </a:p>
          <a:p>
            <a:pPr lvl="1"/>
            <a:r>
              <a:rPr lang="ru-RU" sz="2400" dirty="0"/>
              <a:t>Использование языка моделирования </a:t>
            </a:r>
            <a:r>
              <a:rPr lang="en-US" sz="2400" dirty="0"/>
              <a:t>UML</a:t>
            </a:r>
            <a:r>
              <a:rPr lang="ru-RU" sz="2400" dirty="0"/>
              <a:t> при разработке архитектуры ПО</a:t>
            </a:r>
          </a:p>
          <a:p>
            <a:pPr lvl="1"/>
            <a:r>
              <a:rPr lang="ru-RU" sz="2400" dirty="0"/>
              <a:t>Инструментальные средства разработки ПО</a:t>
            </a:r>
          </a:p>
          <a:p>
            <a:pPr lvl="1"/>
            <a:r>
              <a:rPr lang="ru-RU" sz="2400" dirty="0"/>
              <a:t>Разработка архитектуры ПО наземных средств ЗРС</a:t>
            </a:r>
          </a:p>
          <a:p>
            <a:pPr lvl="1"/>
            <a:r>
              <a:rPr lang="ru-RU" sz="2400" dirty="0"/>
              <a:t>Разработка ПО наземных средств ЗРС</a:t>
            </a:r>
          </a:p>
          <a:p>
            <a:pPr lvl="1"/>
            <a:r>
              <a:rPr lang="ru-RU" sz="2400" dirty="0"/>
              <a:t>Отработка ПО наземных средств ЗРС</a:t>
            </a:r>
          </a:p>
          <a:p>
            <a:pPr lvl="1"/>
            <a:r>
              <a:rPr lang="ru-RU" sz="2400" dirty="0"/>
              <a:t>Инструментальные средства для отработки ПО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36EDBF5-D6AF-449D-9DB0-43EDF6465771}"/>
              </a:ext>
            </a:extLst>
          </p:cNvPr>
          <p:cNvSpPr txBox="1">
            <a:spLocks/>
          </p:cNvSpPr>
          <p:nvPr/>
        </p:nvSpPr>
        <p:spPr>
          <a:xfrm>
            <a:off x="427585" y="8721"/>
            <a:ext cx="8229600" cy="82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Общие сведения о курсе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876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82145"/>
            <a:ext cx="8229600" cy="4525963"/>
          </a:xfrm>
        </p:spPr>
        <p:txBody>
          <a:bodyPr>
            <a:normAutofit/>
          </a:bodyPr>
          <a:lstStyle/>
          <a:p>
            <a:r>
              <a:rPr lang="ru-RU" dirty="0"/>
              <a:t>Структура курса – практическая часть</a:t>
            </a:r>
            <a:endParaRPr lang="en-US" dirty="0"/>
          </a:p>
          <a:p>
            <a:pPr lvl="1"/>
            <a:r>
              <a:rPr lang="ru-RU" sz="2400" dirty="0"/>
              <a:t>Разработка имитационной модели ЗРС</a:t>
            </a:r>
          </a:p>
          <a:p>
            <a:pPr lvl="1"/>
            <a:r>
              <a:rPr lang="ru-RU" sz="2400" dirty="0"/>
              <a:t>Способ разработки – командный</a:t>
            </a:r>
            <a:endParaRPr lang="en-US" sz="24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EE80F2D-6001-4A56-BD64-193309F877B3}"/>
              </a:ext>
            </a:extLst>
          </p:cNvPr>
          <p:cNvSpPr txBox="1">
            <a:spLocks/>
          </p:cNvSpPr>
          <p:nvPr/>
        </p:nvSpPr>
        <p:spPr>
          <a:xfrm>
            <a:off x="427585" y="8721"/>
            <a:ext cx="8229600" cy="82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Общие сведения о курсе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445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Общие сведения о курсе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Отчетность</a:t>
            </a:r>
          </a:p>
          <a:p>
            <a:pPr lvl="1"/>
            <a:r>
              <a:rPr lang="ru-RU" dirty="0"/>
              <a:t>Командно-индивидуальная – общее выполнение практической задачи, активность при ее выполнении, ответы на вопросы на зачете</a:t>
            </a:r>
          </a:p>
          <a:p>
            <a:pPr lvl="1"/>
            <a:r>
              <a:rPr lang="ru-RU" dirty="0"/>
              <a:t>Индивидуальная – ответы на вопросы по теоретической части на зачете</a:t>
            </a:r>
          </a:p>
        </p:txBody>
      </p:sp>
    </p:spTree>
    <p:extLst>
      <p:ext uri="{BB962C8B-B14F-4D97-AF65-F5344CB8AC3E}">
        <p14:creationId xmlns:p14="http://schemas.microsoft.com/office/powerpoint/2010/main" val="227169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98" y="1628800"/>
            <a:ext cx="8687004" cy="4261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344BB6A-62A2-41BD-8D06-0FEABF21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Современные ЗРС</a:t>
            </a:r>
          </a:p>
        </p:txBody>
      </p:sp>
    </p:spTree>
    <p:extLst>
      <p:ext uri="{BB962C8B-B14F-4D97-AF65-F5344CB8AC3E}">
        <p14:creationId xmlns:p14="http://schemas.microsoft.com/office/powerpoint/2010/main" val="152554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73188"/>
            <a:ext cx="73088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EC75DA-A754-4F4B-A72B-E9E44A67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Пункт боевого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6967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56C87E-9049-497B-BE59-7BFC6F970C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08720"/>
            <a:ext cx="8111489" cy="5111799"/>
          </a:xfrm>
          <a:prstGeom prst="rect">
            <a:avLst/>
          </a:prstGeom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1211" y="836711"/>
            <a:ext cx="7127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1212" y="2709862"/>
            <a:ext cx="7127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1213" y="4582244"/>
            <a:ext cx="7127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8100000">
            <a:off x="3095607" y="4567691"/>
            <a:ext cx="700088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66E80C8-E354-4DB9-9588-1B75FD0E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Задачи ПО ПБУ</a:t>
            </a:r>
          </a:p>
        </p:txBody>
      </p:sp>
    </p:spTree>
    <p:extLst>
      <p:ext uri="{BB962C8B-B14F-4D97-AF65-F5344CB8AC3E}">
        <p14:creationId xmlns:p14="http://schemas.microsoft.com/office/powerpoint/2010/main" val="2495386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Экран (4:3)</PresentationFormat>
  <Paragraphs>49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Calibri</vt:lpstr>
      <vt:lpstr>Тема Office</vt:lpstr>
      <vt:lpstr>Технологии разработки программного обеспечения наземных средств ЗРС</vt:lpstr>
      <vt:lpstr>Общие сведения о курсе</vt:lpstr>
      <vt:lpstr>Общие сведения о курсе</vt:lpstr>
      <vt:lpstr>Презентация PowerPoint</vt:lpstr>
      <vt:lpstr>Презентация PowerPoint</vt:lpstr>
      <vt:lpstr>Общие сведения о курсе</vt:lpstr>
      <vt:lpstr>Современные ЗРС</vt:lpstr>
      <vt:lpstr>Пункт боевого управления</vt:lpstr>
      <vt:lpstr>Задачи ПО ПБУ</vt:lpstr>
      <vt:lpstr>Многофункциональный радиолокатор</vt:lpstr>
      <vt:lpstr>Задачи ПО МФР</vt:lpstr>
      <vt:lpstr>Пусковая установка</vt:lpstr>
      <vt:lpstr>Практическая задача</vt:lpstr>
      <vt:lpstr>Практическая задача</vt:lpstr>
      <vt:lpstr>Инструменты разработки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разработки программного обеспечения наземных средств ЗРС</dc:title>
  <dc:creator>Доброжанский Владимир Алексеевич</dc:creator>
  <cp:lastModifiedBy>Владимир Д</cp:lastModifiedBy>
  <cp:revision>29</cp:revision>
  <dcterms:created xsi:type="dcterms:W3CDTF">2019-02-04T07:41:35Z</dcterms:created>
  <dcterms:modified xsi:type="dcterms:W3CDTF">2022-02-14T15:00:37Z</dcterms:modified>
</cp:coreProperties>
</file>